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882015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60B8BF-A5C1-48E1-A64A-1FB383CE8E02}" v="431" dt="2019-06-12T16:00:38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64"/>
  </p:normalViewPr>
  <p:slideViewPr>
    <p:cSldViewPr snapToGrid="0" snapToObjects="1">
      <p:cViewPr varScale="1">
        <p:scale>
          <a:sx n="68" d="100"/>
          <a:sy n="68" d="100"/>
        </p:scale>
        <p:origin x="576" y="60"/>
      </p:cViewPr>
      <p:guideLst>
        <p:guide orient="horz" pos="2160"/>
        <p:guide pos="27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0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F3FF87B-EBB9-4481-B2C7-279C833B19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7F5609-5A4F-4187-9AE7-315D115AF8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4F689-0368-433E-A09E-157FB35BAABE}" type="datetimeFigureOut">
              <a:rPr lang="es-CO" smtClean="0"/>
              <a:t>22/07/2019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EFB070-E5F0-447B-AA6D-86DE2603C9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FDA342-9BA3-420E-A84F-5C23A4A16D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68C00-9D38-48CF-9BA8-8D9D8C45A4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330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511" y="1122363"/>
            <a:ext cx="7497128" cy="2387600"/>
          </a:xfrm>
        </p:spPr>
        <p:txBody>
          <a:bodyPr anchor="b"/>
          <a:lstStyle>
            <a:lvl1pPr algn="ctr">
              <a:defRPr sz="5788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19" y="3602038"/>
            <a:ext cx="6615113" cy="1655762"/>
          </a:xfrm>
        </p:spPr>
        <p:txBody>
          <a:bodyPr/>
          <a:lstStyle>
            <a:lvl1pPr marL="0" indent="0" algn="ctr">
              <a:buNone/>
              <a:defRPr sz="2315"/>
            </a:lvl1pPr>
            <a:lvl2pPr marL="441015" indent="0" algn="ctr">
              <a:buNone/>
              <a:defRPr sz="1929"/>
            </a:lvl2pPr>
            <a:lvl3pPr marL="882030" indent="0" algn="ctr">
              <a:buNone/>
              <a:defRPr sz="1736"/>
            </a:lvl3pPr>
            <a:lvl4pPr marL="1323045" indent="0" algn="ctr">
              <a:buNone/>
              <a:defRPr sz="1543"/>
            </a:lvl4pPr>
            <a:lvl5pPr marL="1764060" indent="0" algn="ctr">
              <a:buNone/>
              <a:defRPr sz="1543"/>
            </a:lvl5pPr>
            <a:lvl6pPr marL="2205076" indent="0" algn="ctr">
              <a:buNone/>
              <a:defRPr sz="1543"/>
            </a:lvl6pPr>
            <a:lvl7pPr marL="2646091" indent="0" algn="ctr">
              <a:buNone/>
              <a:defRPr sz="1543"/>
            </a:lvl7pPr>
            <a:lvl8pPr marL="3087106" indent="0" algn="ctr">
              <a:buNone/>
              <a:defRPr sz="1543"/>
            </a:lvl8pPr>
            <a:lvl9pPr marL="3528121" indent="0" algn="ctr">
              <a:buNone/>
              <a:defRPr sz="1543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713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476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1920" y="365125"/>
            <a:ext cx="190184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6386" y="365125"/>
            <a:ext cx="5595283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357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65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92" y="1709740"/>
            <a:ext cx="7607379" cy="2852737"/>
          </a:xfrm>
        </p:spPr>
        <p:txBody>
          <a:bodyPr anchor="b"/>
          <a:lstStyle>
            <a:lvl1pPr>
              <a:defRPr sz="5788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792" y="4589465"/>
            <a:ext cx="7607379" cy="1500187"/>
          </a:xfrm>
        </p:spPr>
        <p:txBody>
          <a:bodyPr/>
          <a:lstStyle>
            <a:lvl1pPr marL="0" indent="0">
              <a:buNone/>
              <a:defRPr sz="2315">
                <a:solidFill>
                  <a:schemeClr val="tx1"/>
                </a:solidFill>
              </a:defRPr>
            </a:lvl1pPr>
            <a:lvl2pPr marL="44101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2pPr>
            <a:lvl3pPr marL="882030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3pPr>
            <a:lvl4pPr marL="132304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1764060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20507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264609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08710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59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385" y="1825625"/>
            <a:ext cx="3748564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201" y="1825625"/>
            <a:ext cx="3748564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9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34" y="365127"/>
            <a:ext cx="7607379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35" y="1681163"/>
            <a:ext cx="3731336" cy="823912"/>
          </a:xfrm>
        </p:spPr>
        <p:txBody>
          <a:bodyPr anchor="b"/>
          <a:lstStyle>
            <a:lvl1pPr marL="0" indent="0">
              <a:buNone/>
              <a:defRPr sz="2315" b="1"/>
            </a:lvl1pPr>
            <a:lvl2pPr marL="441015" indent="0">
              <a:buNone/>
              <a:defRPr sz="1929" b="1"/>
            </a:lvl2pPr>
            <a:lvl3pPr marL="882030" indent="0">
              <a:buNone/>
              <a:defRPr sz="1736" b="1"/>
            </a:lvl3pPr>
            <a:lvl4pPr marL="1323045" indent="0">
              <a:buNone/>
              <a:defRPr sz="1543" b="1"/>
            </a:lvl4pPr>
            <a:lvl5pPr marL="1764060" indent="0">
              <a:buNone/>
              <a:defRPr sz="1543" b="1"/>
            </a:lvl5pPr>
            <a:lvl6pPr marL="2205076" indent="0">
              <a:buNone/>
              <a:defRPr sz="1543" b="1"/>
            </a:lvl6pPr>
            <a:lvl7pPr marL="2646091" indent="0">
              <a:buNone/>
              <a:defRPr sz="1543" b="1"/>
            </a:lvl7pPr>
            <a:lvl8pPr marL="3087106" indent="0">
              <a:buNone/>
              <a:defRPr sz="1543" b="1"/>
            </a:lvl8pPr>
            <a:lvl9pPr marL="3528121" indent="0">
              <a:buNone/>
              <a:defRPr sz="154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535" y="2505075"/>
            <a:ext cx="3731336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65201" y="1681163"/>
            <a:ext cx="3749713" cy="823912"/>
          </a:xfrm>
        </p:spPr>
        <p:txBody>
          <a:bodyPr anchor="b"/>
          <a:lstStyle>
            <a:lvl1pPr marL="0" indent="0">
              <a:buNone/>
              <a:defRPr sz="2315" b="1"/>
            </a:lvl1pPr>
            <a:lvl2pPr marL="441015" indent="0">
              <a:buNone/>
              <a:defRPr sz="1929" b="1"/>
            </a:lvl2pPr>
            <a:lvl3pPr marL="882030" indent="0">
              <a:buNone/>
              <a:defRPr sz="1736" b="1"/>
            </a:lvl3pPr>
            <a:lvl4pPr marL="1323045" indent="0">
              <a:buNone/>
              <a:defRPr sz="1543" b="1"/>
            </a:lvl4pPr>
            <a:lvl5pPr marL="1764060" indent="0">
              <a:buNone/>
              <a:defRPr sz="1543" b="1"/>
            </a:lvl5pPr>
            <a:lvl6pPr marL="2205076" indent="0">
              <a:buNone/>
              <a:defRPr sz="1543" b="1"/>
            </a:lvl6pPr>
            <a:lvl7pPr marL="2646091" indent="0">
              <a:buNone/>
              <a:defRPr sz="1543" b="1"/>
            </a:lvl7pPr>
            <a:lvl8pPr marL="3087106" indent="0">
              <a:buNone/>
              <a:defRPr sz="1543" b="1"/>
            </a:lvl8pPr>
            <a:lvl9pPr marL="3528121" indent="0">
              <a:buNone/>
              <a:defRPr sz="154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5201" y="2505075"/>
            <a:ext cx="3749713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922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685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22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34" y="457200"/>
            <a:ext cx="2844728" cy="1600200"/>
          </a:xfrm>
        </p:spPr>
        <p:txBody>
          <a:bodyPr anchor="b"/>
          <a:lstStyle>
            <a:lvl1pPr>
              <a:defRPr sz="3087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713" y="987427"/>
            <a:ext cx="4465201" cy="4873625"/>
          </a:xfrm>
        </p:spPr>
        <p:txBody>
          <a:bodyPr/>
          <a:lstStyle>
            <a:lvl1pPr>
              <a:defRPr sz="3087"/>
            </a:lvl1pPr>
            <a:lvl2pPr>
              <a:defRPr sz="2701"/>
            </a:lvl2pPr>
            <a:lvl3pPr>
              <a:defRPr sz="2315"/>
            </a:lvl3pPr>
            <a:lvl4pPr>
              <a:defRPr sz="1929"/>
            </a:lvl4pPr>
            <a:lvl5pPr>
              <a:defRPr sz="1929"/>
            </a:lvl5pPr>
            <a:lvl6pPr>
              <a:defRPr sz="1929"/>
            </a:lvl6pPr>
            <a:lvl7pPr>
              <a:defRPr sz="1929"/>
            </a:lvl7pPr>
            <a:lvl8pPr>
              <a:defRPr sz="1929"/>
            </a:lvl8pPr>
            <a:lvl9pPr>
              <a:defRPr sz="1929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34" y="2057400"/>
            <a:ext cx="2844728" cy="3811588"/>
          </a:xfrm>
        </p:spPr>
        <p:txBody>
          <a:bodyPr/>
          <a:lstStyle>
            <a:lvl1pPr marL="0" indent="0">
              <a:buNone/>
              <a:defRPr sz="1543"/>
            </a:lvl1pPr>
            <a:lvl2pPr marL="441015" indent="0">
              <a:buNone/>
              <a:defRPr sz="1350"/>
            </a:lvl2pPr>
            <a:lvl3pPr marL="882030" indent="0">
              <a:buNone/>
              <a:defRPr sz="1158"/>
            </a:lvl3pPr>
            <a:lvl4pPr marL="1323045" indent="0">
              <a:buNone/>
              <a:defRPr sz="965"/>
            </a:lvl4pPr>
            <a:lvl5pPr marL="1764060" indent="0">
              <a:buNone/>
              <a:defRPr sz="965"/>
            </a:lvl5pPr>
            <a:lvl6pPr marL="2205076" indent="0">
              <a:buNone/>
              <a:defRPr sz="965"/>
            </a:lvl6pPr>
            <a:lvl7pPr marL="2646091" indent="0">
              <a:buNone/>
              <a:defRPr sz="965"/>
            </a:lvl7pPr>
            <a:lvl8pPr marL="3087106" indent="0">
              <a:buNone/>
              <a:defRPr sz="965"/>
            </a:lvl8pPr>
            <a:lvl9pPr marL="3528121" indent="0">
              <a:buNone/>
              <a:defRPr sz="96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592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34" y="457200"/>
            <a:ext cx="2844728" cy="1600200"/>
          </a:xfrm>
        </p:spPr>
        <p:txBody>
          <a:bodyPr anchor="b"/>
          <a:lstStyle>
            <a:lvl1pPr>
              <a:defRPr sz="3087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49713" y="987427"/>
            <a:ext cx="4465201" cy="4873625"/>
          </a:xfrm>
        </p:spPr>
        <p:txBody>
          <a:bodyPr anchor="t"/>
          <a:lstStyle>
            <a:lvl1pPr marL="0" indent="0">
              <a:buNone/>
              <a:defRPr sz="3087"/>
            </a:lvl1pPr>
            <a:lvl2pPr marL="441015" indent="0">
              <a:buNone/>
              <a:defRPr sz="2701"/>
            </a:lvl2pPr>
            <a:lvl3pPr marL="882030" indent="0">
              <a:buNone/>
              <a:defRPr sz="2315"/>
            </a:lvl3pPr>
            <a:lvl4pPr marL="1323045" indent="0">
              <a:buNone/>
              <a:defRPr sz="1929"/>
            </a:lvl4pPr>
            <a:lvl5pPr marL="1764060" indent="0">
              <a:buNone/>
              <a:defRPr sz="1929"/>
            </a:lvl5pPr>
            <a:lvl6pPr marL="2205076" indent="0">
              <a:buNone/>
              <a:defRPr sz="1929"/>
            </a:lvl6pPr>
            <a:lvl7pPr marL="2646091" indent="0">
              <a:buNone/>
              <a:defRPr sz="1929"/>
            </a:lvl7pPr>
            <a:lvl8pPr marL="3087106" indent="0">
              <a:buNone/>
              <a:defRPr sz="1929"/>
            </a:lvl8pPr>
            <a:lvl9pPr marL="3528121" indent="0">
              <a:buNone/>
              <a:defRPr sz="1929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34" y="2057400"/>
            <a:ext cx="2844728" cy="3811588"/>
          </a:xfrm>
        </p:spPr>
        <p:txBody>
          <a:bodyPr/>
          <a:lstStyle>
            <a:lvl1pPr marL="0" indent="0">
              <a:buNone/>
              <a:defRPr sz="1543"/>
            </a:lvl1pPr>
            <a:lvl2pPr marL="441015" indent="0">
              <a:buNone/>
              <a:defRPr sz="1350"/>
            </a:lvl2pPr>
            <a:lvl3pPr marL="882030" indent="0">
              <a:buNone/>
              <a:defRPr sz="1158"/>
            </a:lvl3pPr>
            <a:lvl4pPr marL="1323045" indent="0">
              <a:buNone/>
              <a:defRPr sz="965"/>
            </a:lvl4pPr>
            <a:lvl5pPr marL="1764060" indent="0">
              <a:buNone/>
              <a:defRPr sz="965"/>
            </a:lvl5pPr>
            <a:lvl6pPr marL="2205076" indent="0">
              <a:buNone/>
              <a:defRPr sz="965"/>
            </a:lvl6pPr>
            <a:lvl7pPr marL="2646091" indent="0">
              <a:buNone/>
              <a:defRPr sz="965"/>
            </a:lvl7pPr>
            <a:lvl8pPr marL="3087106" indent="0">
              <a:buNone/>
              <a:defRPr sz="965"/>
            </a:lvl8pPr>
            <a:lvl9pPr marL="3528121" indent="0">
              <a:buNone/>
              <a:defRPr sz="96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946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386" y="365127"/>
            <a:ext cx="7607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386" y="1825625"/>
            <a:ext cx="76073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6385" y="6356352"/>
            <a:ext cx="19845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35B3-0402-3D44-8B2F-F034AC5AD21A}" type="datetimeFigureOut">
              <a:rPr lang="es-ES_tradnl" smtClean="0"/>
              <a:t>22/07/2019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1675" y="6356352"/>
            <a:ext cx="2976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29231" y="6356352"/>
            <a:ext cx="19845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901F-0EF9-8046-9680-D39FE37C9DF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243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82030" rtl="0" eaLnBrk="1" latinLnBrk="0" hangingPunct="1">
        <a:lnSpc>
          <a:spcPct val="90000"/>
        </a:lnSpc>
        <a:spcBef>
          <a:spcPct val="0"/>
        </a:spcBef>
        <a:buNone/>
        <a:defRPr sz="42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508" indent="-220508" algn="l" defTabSz="88203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61523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1102538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3pPr>
      <a:lvl4pPr marL="1543553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984568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425583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866598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307613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748629" indent="-220508" algn="l" defTabSz="882030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1015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2030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4060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5076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6091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7106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8121" algn="l" defTabSz="882030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90036" y="2007498"/>
            <a:ext cx="7993062" cy="4786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8820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8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HK Grotesk" charset="0"/>
                <a:ea typeface="HK Grotesk" charset="0"/>
                <a:cs typeface="HK Grotesk" charset="0"/>
              </a:rPr>
              <a:t>xxx</a:t>
            </a: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341204" y="3333546"/>
            <a:ext cx="6603602" cy="76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88203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1015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030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045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060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076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46091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7106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8121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Autor: xxx</a:t>
            </a:r>
            <a:br>
              <a:rPr lang="en-GB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</a:br>
            <a:r>
              <a:rPr lang="en-GB" dirty="0" err="1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Institución</a:t>
            </a:r>
            <a:r>
              <a:rPr lang="en-GB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: </a:t>
            </a:r>
            <a:r>
              <a:rPr lang="en-GB" dirty="0" err="1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xxxx</a:t>
            </a:r>
            <a:r>
              <a:rPr lang="en-GB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 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9B04BB1-495C-44AD-BB62-7E7C85CC5DCD}"/>
              </a:ext>
            </a:extLst>
          </p:cNvPr>
          <p:cNvSpPr txBox="1">
            <a:spLocks/>
          </p:cNvSpPr>
          <p:nvPr/>
        </p:nvSpPr>
        <p:spPr>
          <a:xfrm>
            <a:off x="523667" y="1414904"/>
            <a:ext cx="7993062" cy="4786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8820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8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>
                <a:solidFill>
                  <a:schemeClr val="bg1"/>
                </a:solidFill>
                <a:latin typeface="HK Grotesk" charset="0"/>
                <a:ea typeface="HK Grotesk" charset="0"/>
                <a:cs typeface="HK Grotesk" charset="0"/>
              </a:rPr>
              <a:t>Título</a:t>
            </a:r>
            <a:r>
              <a:rPr lang="en-GB" b="1" dirty="0">
                <a:solidFill>
                  <a:schemeClr val="bg1"/>
                </a:solidFill>
                <a:latin typeface="HK Grotesk" charset="0"/>
                <a:ea typeface="HK Grotesk" charset="0"/>
                <a:cs typeface="HK Grotesk" charset="0"/>
              </a:rPr>
              <a:t> de la </a:t>
            </a:r>
            <a:r>
              <a:rPr lang="en-GB" b="1" dirty="0" err="1">
                <a:solidFill>
                  <a:schemeClr val="bg1"/>
                </a:solidFill>
                <a:latin typeface="HK Grotesk" charset="0"/>
                <a:ea typeface="HK Grotesk" charset="0"/>
                <a:cs typeface="HK Grotesk" charset="0"/>
              </a:rPr>
              <a:t>ponencia</a:t>
            </a:r>
            <a:endParaRPr lang="en-GB" b="1" dirty="0">
              <a:solidFill>
                <a:schemeClr val="bg1"/>
              </a:solidFill>
              <a:latin typeface="HK Grotesk" charset="0"/>
              <a:ea typeface="HK Grotesk" charset="0"/>
              <a:cs typeface="HK Grotesk" charset="0"/>
            </a:endParaRP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B23A8FC1-F000-4940-B38C-185783C662B9}"/>
              </a:ext>
            </a:extLst>
          </p:cNvPr>
          <p:cNvSpPr txBox="1">
            <a:spLocks/>
          </p:cNvSpPr>
          <p:nvPr/>
        </p:nvSpPr>
        <p:spPr>
          <a:xfrm>
            <a:off x="1232685" y="4398966"/>
            <a:ext cx="6603602" cy="76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882030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1015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030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045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060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076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46091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7106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8121" indent="0" algn="ctr" defTabSz="882030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Puebla, México, 18 al 20 de </a:t>
            </a:r>
            <a:r>
              <a:rPr lang="en-GB" sz="1800" dirty="0" err="1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septiembre</a:t>
            </a:r>
            <a:r>
              <a:rPr lang="en-GB" sz="1800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 de 2019</a:t>
            </a:r>
          </a:p>
          <a:p>
            <a:r>
              <a:rPr lang="en-GB" sz="1800" dirty="0">
                <a:solidFill>
                  <a:schemeClr val="bg1"/>
                </a:solidFill>
                <a:latin typeface="HK Grotesk Medium" charset="0"/>
                <a:ea typeface="HK Grotesk Medium" charset="0"/>
                <a:cs typeface="HK Grotesk Medium" charset="0"/>
              </a:rPr>
              <a:t>www.emple-ap.com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2436" y="2548489"/>
            <a:ext cx="7993062" cy="4786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8820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8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>
                <a:solidFill>
                  <a:schemeClr val="bg1"/>
                </a:solidFill>
                <a:latin typeface="HK Grotesk" charset="0"/>
                <a:ea typeface="HK Grotesk" charset="0"/>
                <a:cs typeface="HK Grotesk" charset="0"/>
              </a:rPr>
              <a:t>Temática</a:t>
            </a:r>
            <a:r>
              <a:rPr lang="en-GB" b="1" dirty="0">
                <a:solidFill>
                  <a:schemeClr val="bg1"/>
                </a:solidFill>
                <a:latin typeface="HK Grotesk" charset="0"/>
                <a:ea typeface="HK Grotesk" charset="0"/>
                <a:cs typeface="HK Grotesk" charset="0"/>
              </a:rPr>
              <a:t> - xxx</a:t>
            </a:r>
          </a:p>
        </p:txBody>
      </p:sp>
    </p:spTree>
    <p:extLst>
      <p:ext uri="{BB962C8B-B14F-4D97-AF65-F5344CB8AC3E}">
        <p14:creationId xmlns:p14="http://schemas.microsoft.com/office/powerpoint/2010/main" val="141410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683A25E-739A-4197-81A7-5886E5EE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86" y="365127"/>
            <a:ext cx="7607379" cy="1325563"/>
          </a:xfrm>
        </p:spPr>
        <p:txBody>
          <a:bodyPr>
            <a:normAutofit/>
          </a:bodyPr>
          <a:lstStyle/>
          <a:p>
            <a:endParaRPr lang="es-CO" sz="28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F0B610AF-7DF2-46A0-A4AC-72367A39D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86" y="1825625"/>
            <a:ext cx="7607379" cy="4051392"/>
          </a:xfrm>
        </p:spPr>
        <p:txBody>
          <a:bodyPr>
            <a:normAutofit/>
          </a:bodyPr>
          <a:lstStyle/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9772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683A25E-739A-4197-81A7-5886E5EE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86" y="365127"/>
            <a:ext cx="7607379" cy="1325563"/>
          </a:xfrm>
        </p:spPr>
        <p:txBody>
          <a:bodyPr>
            <a:normAutofit/>
          </a:bodyPr>
          <a:lstStyle/>
          <a:p>
            <a:endParaRPr lang="es-CO" sz="28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F0B610AF-7DF2-46A0-A4AC-72367A39D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86" y="1825625"/>
            <a:ext cx="7607379" cy="4051392"/>
          </a:xfrm>
        </p:spPr>
        <p:txBody>
          <a:bodyPr>
            <a:normAutofit/>
          </a:bodyPr>
          <a:lstStyle/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83512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8A5F7BD-0C02-4E75-97A2-1FD953F5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86" y="1825625"/>
            <a:ext cx="7607379" cy="1725443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GRACIAS!</a:t>
            </a:r>
          </a:p>
          <a:p>
            <a:r>
              <a:rPr lang="es-ES" sz="2000" dirty="0">
                <a:solidFill>
                  <a:schemeClr val="bg1"/>
                </a:solidFill>
              </a:rPr>
              <a:t>Nombre del autor:</a:t>
            </a:r>
          </a:p>
          <a:p>
            <a:r>
              <a:rPr lang="es-ES" sz="2000" dirty="0">
                <a:solidFill>
                  <a:schemeClr val="bg1"/>
                </a:solidFill>
              </a:rPr>
              <a:t>E-mail:</a:t>
            </a:r>
          </a:p>
          <a:p>
            <a:r>
              <a:rPr lang="es-ES" sz="2000" dirty="0">
                <a:solidFill>
                  <a:schemeClr val="bg1"/>
                </a:solidFill>
              </a:rPr>
              <a:t>Perfil redes sociales:</a:t>
            </a:r>
            <a:endParaRPr lang="es-CO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9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39</Words>
  <Application>Microsoft Office PowerPoint</Application>
  <PresentationFormat>Personalizado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HK Grotesk</vt:lpstr>
      <vt:lpstr>HK Grotesk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Ignacio Rafael Jaramillo Urrutia</cp:lastModifiedBy>
  <cp:revision>18</cp:revision>
  <dcterms:created xsi:type="dcterms:W3CDTF">2018-03-20T21:56:08Z</dcterms:created>
  <dcterms:modified xsi:type="dcterms:W3CDTF">2019-07-23T01:27:50Z</dcterms:modified>
</cp:coreProperties>
</file>